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9" r:id="rId5"/>
    <p:sldId id="270" r:id="rId6"/>
    <p:sldId id="271" r:id="rId7"/>
    <p:sldId id="272" r:id="rId8"/>
    <p:sldId id="274" r:id="rId9"/>
    <p:sldId id="275" r:id="rId10"/>
    <p:sldId id="256" r:id="rId11"/>
    <p:sldId id="263" r:id="rId12"/>
    <p:sldId id="257" r:id="rId13"/>
    <p:sldId id="258" r:id="rId14"/>
    <p:sldId id="259" r:id="rId15"/>
    <p:sldId id="260" r:id="rId16"/>
    <p:sldId id="261" r:id="rId17"/>
    <p:sldId id="262" r:id="rId18"/>
    <p:sldId id="292" r:id="rId19"/>
    <p:sldId id="277" r:id="rId20"/>
    <p:sldId id="293" r:id="rId21"/>
    <p:sldId id="276" r:id="rId22"/>
    <p:sldId id="282" r:id="rId23"/>
    <p:sldId id="291" r:id="rId24"/>
    <p:sldId id="283" r:id="rId25"/>
    <p:sldId id="285" r:id="rId26"/>
    <p:sldId id="286" r:id="rId27"/>
    <p:sldId id="287" r:id="rId28"/>
    <p:sldId id="288" r:id="rId29"/>
    <p:sldId id="284" r:id="rId30"/>
    <p:sldId id="289" r:id="rId31"/>
    <p:sldId id="290" r:id="rId32"/>
    <p:sldId id="294" r:id="rId33"/>
    <p:sldId id="299" r:id="rId34"/>
    <p:sldId id="300" r:id="rId35"/>
    <p:sldId id="317" r:id="rId36"/>
    <p:sldId id="302" r:id="rId37"/>
    <p:sldId id="303" r:id="rId38"/>
    <p:sldId id="304" r:id="rId39"/>
    <p:sldId id="305" r:id="rId40"/>
    <p:sldId id="306" r:id="rId41"/>
    <p:sldId id="307" r:id="rId42"/>
    <p:sldId id="308" r:id="rId43"/>
    <p:sldId id="309" r:id="rId44"/>
    <p:sldId id="310" r:id="rId45"/>
    <p:sldId id="312" r:id="rId46"/>
    <p:sldId id="311" r:id="rId47"/>
    <p:sldId id="313" r:id="rId48"/>
    <p:sldId id="314" r:id="rId49"/>
    <p:sldId id="315" r:id="rId50"/>
    <p:sldId id="316" r:id="rId51"/>
    <p:sldId id="318" r:id="rId52"/>
    <p:sldId id="319" r:id="rId53"/>
    <p:sldId id="320" r:id="rId54"/>
    <p:sldId id="322" r:id="rId55"/>
    <p:sldId id="323" r:id="rId56"/>
  </p:sldIdLst>
  <p:sldSz cx="9144000" cy="6858000" type="screen4x3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-2448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47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02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948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97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987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3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614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12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72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37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03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A2E63-3138-4900-90BC-E8FD38B81397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FC58A-3186-4BD0-B12E-4C2A0A8BC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0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9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emf"/><Relationship Id="rId5" Type="http://schemas.openxmlformats.org/officeDocument/2006/relationships/image" Target="../media/image25.emf"/><Relationship Id="rId4" Type="http://schemas.openxmlformats.org/officeDocument/2006/relationships/image" Target="../media/image2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7" Type="http://schemas.openxmlformats.org/officeDocument/2006/relationships/image" Target="../media/image3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48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7" Type="http://schemas.openxmlformats.org/officeDocument/2006/relationships/image" Target="../media/image60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emf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48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11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emf"/><Relationship Id="rId5" Type="http://schemas.openxmlformats.org/officeDocument/2006/relationships/image" Target="../media/image7.emf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945"/>
            <a:ext cx="3657600" cy="2742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04800" y="228600"/>
            <a:ext cx="6268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25ms. Time range [cue-OFF, go-ON].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996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1715182"/>
            <a:ext cx="4572000" cy="3427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4705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1715181"/>
            <a:ext cx="4572000" cy="3427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9512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1715181"/>
            <a:ext cx="4572000" cy="3427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0161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1715181"/>
            <a:ext cx="4572000" cy="3427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0161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1715181"/>
            <a:ext cx="4572000" cy="3427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0161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1715181"/>
            <a:ext cx="4572000" cy="3427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0161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3908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763908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763908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68054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3468054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3468054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0161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723902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0" y="723901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723901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3516796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0" y="3516796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3516796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0161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360" y="372981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460" y="372981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440" y="372981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360" y="986045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460" y="986045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440" y="986045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57520" y="152400"/>
            <a:ext cx="626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</a:t>
            </a:r>
            <a:r>
              <a:rPr lang="en-US" dirty="0" smtClean="0"/>
              <a:t>20ms</a:t>
            </a:r>
            <a:r>
              <a:rPr lang="en-US" dirty="0" smtClean="0"/>
              <a:t>. Time range </a:t>
            </a:r>
            <a:r>
              <a:rPr lang="en-US" dirty="0" smtClean="0"/>
              <a:t>[</a:t>
            </a:r>
            <a:r>
              <a:rPr lang="en-US" dirty="0" err="1" smtClean="0"/>
              <a:t>ts_ON</a:t>
            </a:r>
            <a:r>
              <a:rPr lang="en-US" dirty="0" smtClean="0"/>
              <a:t>, cue-ON</a:t>
            </a:r>
            <a:r>
              <a:rPr lang="en-US" dirty="0" smtClean="0"/>
              <a:t>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851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895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Everything before is calculated during the cue-Off to go-ON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981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945"/>
            <a:ext cx="3657600" cy="2742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6268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25ms. Time range [cue-OFF, go-ON].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9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350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33400" y="2895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Everything after is calculated during the </a:t>
            </a:r>
            <a:r>
              <a:rPr lang="en-US" dirty="0" err="1" smtClean="0"/>
              <a:t>ts</a:t>
            </a:r>
            <a:r>
              <a:rPr lang="en-US" dirty="0" smtClean="0"/>
              <a:t>-ON to cue-ON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9799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08701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080" y="808701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160" y="808701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58806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080" y="3958806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160" y="3958806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57520" y="152400"/>
            <a:ext cx="626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25ms. Time range </a:t>
            </a:r>
            <a:r>
              <a:rPr lang="en-US" dirty="0" smtClean="0"/>
              <a:t>[</a:t>
            </a:r>
            <a:r>
              <a:rPr lang="en-US" dirty="0" err="1" smtClean="0"/>
              <a:t>ts_ON</a:t>
            </a:r>
            <a:r>
              <a:rPr lang="en-US" dirty="0" smtClean="0"/>
              <a:t>, cue-ON</a:t>
            </a:r>
            <a:r>
              <a:rPr lang="en-US" dirty="0" smtClean="0"/>
              <a:t>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8882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560" y="3734545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4180" y="373352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373352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560" y="990600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360" y="990600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990600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1554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5400" y="13716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3716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68882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14478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820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6888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0668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0" y="9144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68882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0" y="12192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155" y="12192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68882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2954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0" y="12954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68882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3716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1600200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6888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945"/>
            <a:ext cx="3657600" cy="2742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6268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25ms. Time range [cue-OFF, go-ON].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97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91765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44948"/>
            <a:ext cx="3383280" cy="2536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360" y="1044948"/>
            <a:ext cx="3383280" cy="2536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720" y="1044948"/>
            <a:ext cx="3383280" cy="2536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57600"/>
            <a:ext cx="3383280" cy="2536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360" y="3657600"/>
            <a:ext cx="3383280" cy="2536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720" y="3657600"/>
            <a:ext cx="3383280" cy="2536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50682" y="2128508"/>
            <a:ext cx="39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PG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50682" y="1616448"/>
            <a:ext cx="39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SG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3400" y="228600"/>
            <a:ext cx="653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Plot trial number (X) vs. trial type (Y). </a:t>
            </a:r>
          </a:p>
          <a:p>
            <a:r>
              <a:rPr lang="en-US" dirty="0" smtClean="0"/>
              <a:t>The sequence of trial is exactly the same in every experimental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2529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817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1066800"/>
            <a:ext cx="4915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Raster plot from the same trial of different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3770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6800" y="609600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005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132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415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945"/>
            <a:ext cx="3657600" cy="2742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6268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25ms. Time range [cue-OFF, go-ON].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97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1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660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4904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4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945"/>
            <a:ext cx="3657600" cy="2742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6268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25ms. Time range [cue-OFF, go-ON].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978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644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mid term 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555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560" y="3734545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4180" y="373352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373352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560" y="990600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360" y="990600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990600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09501" y="244521"/>
            <a:ext cx="626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</a:t>
            </a:r>
            <a:r>
              <a:rPr lang="en-US" dirty="0" smtClean="0"/>
              <a:t>20ms</a:t>
            </a:r>
            <a:r>
              <a:rPr lang="en-US" dirty="0" smtClean="0"/>
              <a:t>. Time range </a:t>
            </a:r>
            <a:r>
              <a:rPr lang="en-US" dirty="0" smtClean="0"/>
              <a:t>[</a:t>
            </a:r>
            <a:r>
              <a:rPr lang="en-US" dirty="0" err="1" smtClean="0"/>
              <a:t>ts_ON</a:t>
            </a:r>
            <a:r>
              <a:rPr lang="en-US" dirty="0" smtClean="0"/>
              <a:t>, cue-ON</a:t>
            </a:r>
            <a:r>
              <a:rPr lang="en-US" dirty="0" smtClean="0"/>
              <a:t>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9470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360" y="372981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460" y="372981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440" y="3729819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360" y="986045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460" y="986045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440" y="986045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04800" y="240268"/>
            <a:ext cx="6326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</a:t>
            </a:r>
            <a:r>
              <a:rPr lang="en-US" dirty="0" smtClean="0"/>
              <a:t>20ms</a:t>
            </a:r>
            <a:r>
              <a:rPr lang="en-US" dirty="0" smtClean="0"/>
              <a:t>. Time range </a:t>
            </a:r>
            <a:r>
              <a:rPr lang="en-US" dirty="0" smtClean="0"/>
              <a:t>[cue-OFF, go-ON].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47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379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0450" y="542925"/>
            <a:ext cx="12185650" cy="577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307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945"/>
            <a:ext cx="3657600" cy="2742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350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6268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25ms. Time range [cue-OFF, go-ON].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9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36168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080" y="736168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160" y="736168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60560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080" y="3960560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160" y="3960560"/>
            <a:ext cx="3291840" cy="2467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04800" y="228600"/>
            <a:ext cx="6268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25ms. Time range [cue-OFF, go-ON].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9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080" y="3505200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3505200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571500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080" y="571500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571500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3505200"/>
            <a:ext cx="3200400" cy="2399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04800" y="228600"/>
            <a:ext cx="6268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 size for </a:t>
            </a:r>
            <a:r>
              <a:rPr lang="en-US" dirty="0" err="1" smtClean="0"/>
              <a:t>psth</a:t>
            </a:r>
            <a:r>
              <a:rPr lang="en-US" dirty="0" smtClean="0"/>
              <a:t> calculation = 25ms. Time range [cue-OFF, go-ON].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9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9329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238</Words>
  <Application>Microsoft Office PowerPoint</Application>
  <PresentationFormat>On-screen Show (4:3)</PresentationFormat>
  <Paragraphs>20</Paragraphs>
  <Slides>55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Everything before is calculated during the cue-Off to go-ON</vt:lpstr>
      <vt:lpstr>PowerPoint Presentation</vt:lpstr>
      <vt:lpstr>Everything after is calculated during the ts-ON to cue-ON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 mid term evaluation</vt:lpstr>
      <vt:lpstr>PowerPoint Presentation</vt:lpstr>
      <vt:lpstr>PowerPoint Presentation</vt:lpstr>
      <vt:lpstr>PowerPoint Presentation</vt:lpstr>
      <vt:lpstr>PowerPoint Presentation</vt:lpstr>
    </vt:vector>
  </TitlesOfParts>
  <Company>MPI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MPI</dc:creator>
  <cp:lastModifiedBy>MPI</cp:lastModifiedBy>
  <cp:revision>22</cp:revision>
  <cp:lastPrinted>2018-03-17T14:03:48Z</cp:lastPrinted>
  <dcterms:created xsi:type="dcterms:W3CDTF">2018-03-16T13:35:19Z</dcterms:created>
  <dcterms:modified xsi:type="dcterms:W3CDTF">2018-03-17T18:41:50Z</dcterms:modified>
</cp:coreProperties>
</file>

<file path=docProps/thumbnail.jpeg>
</file>